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4" r:id="rId8"/>
    <p:sldId id="267" r:id="rId9"/>
    <p:sldId id="270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FE0F20-2C80-480D-AD7E-6526E61BCFCF}" type="datetime1">
              <a:rPr lang="el-GR"/>
              <a:pPr lvl="0"/>
              <a:t>6/7/2021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A3F90A-018A-4ADC-A852-2C52B045CA3A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2160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222BF4-5B4D-4604-B7B4-129144B18F6B}" type="datetime1">
              <a:rPr lang="el-GR"/>
              <a:pPr lvl="0"/>
              <a:t>6/7/2021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FBC3F4-925B-4809-96C8-47A7109A726A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03343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BB111A-0AA7-4D8A-8D40-6B3A96FF2044}" type="datetime1">
              <a:rPr lang="el-GR"/>
              <a:pPr lvl="0"/>
              <a:t>6/7/2021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A61CE5-EEAD-4F11-AB94-7F449E23EEE8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36156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46E2FC-85C7-458A-B8D9-08345FE86B18}" type="datetime1">
              <a:rPr lang="el-GR"/>
              <a:pPr lvl="0"/>
              <a:t>6/7/2021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ED1061-1DA2-4908-8D41-9695C8BFF652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20916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9D998A-B2A7-462F-AC28-BC606D218944}" type="datetime1">
              <a:rPr lang="el-GR"/>
              <a:pPr lvl="0"/>
              <a:t>6/7/2021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DBCFB4-70E1-4EC6-A425-B38B12A5B53E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69804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FA18FF-DE24-42C4-A803-858D38EB8763}" type="datetime1">
              <a:rPr lang="el-GR"/>
              <a:pPr lvl="0"/>
              <a:t>6/7/2021</a:t>
            </a:fld>
            <a:endParaRPr lang="el-GR"/>
          </a:p>
        </p:txBody>
      </p:sp>
      <p:sp>
        <p:nvSpPr>
          <p:cNvPr id="6" name="Θέση υποσέλιδου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25A818-7DD6-47FD-99EA-7FF0091BDDE5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95418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C6633E-C5AA-465D-9832-E02F2D98D5C5}" type="datetime1">
              <a:rPr lang="el-GR"/>
              <a:pPr lvl="0"/>
              <a:t>6/7/2021</a:t>
            </a:fld>
            <a:endParaRPr lang="el-GR"/>
          </a:p>
        </p:txBody>
      </p:sp>
      <p:sp>
        <p:nvSpPr>
          <p:cNvPr id="8" name="Θέση υποσέλιδου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Θέση αριθμού διαφάνειας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AB1853-A1AF-4770-8964-0870E50DC84A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94207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0810EC-FEB7-4646-B1D8-A4AA9D33FA1D}" type="datetime1">
              <a:rPr lang="el-GR"/>
              <a:pPr lvl="0"/>
              <a:t>6/7/2021</a:t>
            </a:fld>
            <a:endParaRPr lang="el-GR"/>
          </a:p>
        </p:txBody>
      </p:sp>
      <p:sp>
        <p:nvSpPr>
          <p:cNvPr id="4" name="Θέση υποσέλιδου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Θέση αριθμού διαφάνειας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EF7BCF-2A57-4CF3-BFE6-476C8DBF8AE7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01243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496EAA-63CE-406B-929B-BB3606D32FE3}" type="datetime1">
              <a:rPr lang="el-GR"/>
              <a:pPr lvl="0"/>
              <a:t>6/7/2021</a:t>
            </a:fld>
            <a:endParaRPr lang="el-GR"/>
          </a:p>
        </p:txBody>
      </p:sp>
      <p:sp>
        <p:nvSpPr>
          <p:cNvPr id="3" name="Θέση υποσέλιδου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Θέση αριθμού διαφάνειας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1F18AC-62B3-4B72-A617-29D0D9F6DC26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22508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B3460F-274E-4684-AEED-847B48DAECFF}" type="datetime1">
              <a:rPr lang="el-GR"/>
              <a:pPr lvl="0"/>
              <a:t>6/7/2021</a:t>
            </a:fld>
            <a:endParaRPr lang="el-GR"/>
          </a:p>
        </p:txBody>
      </p:sp>
      <p:sp>
        <p:nvSpPr>
          <p:cNvPr id="6" name="Θέση υποσέλιδου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6E605C-58A7-4059-91A3-C98E3B71CD97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92465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l-GR"/>
          </a:p>
        </p:txBody>
      </p:sp>
      <p:sp>
        <p:nvSpPr>
          <p:cNvPr id="4" name="Θέση κειμένου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2D2438-727F-4A3F-BC5E-3E37BA7299BD}" type="datetime1">
              <a:rPr lang="el-GR"/>
              <a:pPr lvl="0"/>
              <a:t>6/7/2021</a:t>
            </a:fld>
            <a:endParaRPr lang="el-GR"/>
          </a:p>
        </p:txBody>
      </p:sp>
      <p:sp>
        <p:nvSpPr>
          <p:cNvPr id="6" name="Θέση υποσέλιδου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6C343B-449D-4C55-B6F9-07B5AD130B6F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38911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659C677-C9C6-4175-B689-37E4A09357D8}" type="datetime1">
              <a:rPr lang="el-GR"/>
              <a:pPr lvl="0"/>
              <a:t>6/7/2021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835B347-6139-47BA-9259-684A103A2EA4}" type="slidenum">
              <a:rPr/>
              <a:pPr lvl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l-GR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l-G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l-G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l-G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l-GR" b="1"/>
              <a:t>Παρουσίαση Προγράμματος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259631" y="3886200"/>
            <a:ext cx="6696745" cy="1752603"/>
          </a:xfrm>
        </p:spPr>
        <p:txBody>
          <a:bodyPr/>
          <a:lstStyle/>
          <a:p>
            <a:pPr lvl="0"/>
            <a:r>
              <a:rPr lang="el-GR" b="1" dirty="0" smtClean="0">
                <a:solidFill>
                  <a:srgbClr val="000000"/>
                </a:solidFill>
              </a:rPr>
              <a:t>Καλοκαίρι </a:t>
            </a:r>
            <a:r>
              <a:rPr lang="el-GR" b="1" dirty="0">
                <a:solidFill>
                  <a:srgbClr val="000000"/>
                </a:solidFill>
              </a:rPr>
              <a:t>στη Δυτική Ελλάδα </a:t>
            </a:r>
            <a:r>
              <a:rPr lang="el-GR" b="1" dirty="0" smtClean="0">
                <a:solidFill>
                  <a:srgbClr val="000000"/>
                </a:solidFill>
              </a:rPr>
              <a:t>2021</a:t>
            </a:r>
            <a:endParaRPr lang="el-GR" b="1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79" y="0"/>
            <a:ext cx="1772820" cy="17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l-GR"/>
              <a:t>Εκεί που ξεκίνησε 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259631" y="3886200"/>
            <a:ext cx="6696745" cy="1752603"/>
          </a:xfrm>
        </p:spPr>
        <p:txBody>
          <a:bodyPr/>
          <a:lstStyle/>
          <a:p>
            <a:pPr lvl="0">
              <a:spcBef>
                <a:spcPts val="700"/>
              </a:spcBef>
            </a:pPr>
            <a:r>
              <a:rPr lang="el-GR" sz="3000" b="1" dirty="0">
                <a:solidFill>
                  <a:srgbClr val="000000"/>
                </a:solidFill>
              </a:rPr>
              <a:t>Περιφέρεια Δυτικής Ελλάδας</a:t>
            </a:r>
          </a:p>
          <a:p>
            <a:pPr lvl="0">
              <a:spcBef>
                <a:spcPts val="700"/>
              </a:spcBef>
            </a:pPr>
            <a:r>
              <a:rPr lang="el-GR" sz="3000" b="1" dirty="0">
                <a:solidFill>
                  <a:srgbClr val="000000"/>
                </a:solidFill>
              </a:rPr>
              <a:t>«Η Γη της Φλόγας» </a:t>
            </a:r>
          </a:p>
          <a:p>
            <a:pPr lvl="0">
              <a:spcBef>
                <a:spcPts val="700"/>
              </a:spcBef>
            </a:pPr>
            <a:r>
              <a:rPr lang="el-GR" sz="3000" b="1" dirty="0">
                <a:solidFill>
                  <a:srgbClr val="000000"/>
                </a:solidFill>
              </a:rPr>
              <a:t>Πρόγραμμα Πολιτιστικών δράσεων 2021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79" y="0"/>
            <a:ext cx="1772820" cy="177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7" y="1484784"/>
            <a:ext cx="5705453" cy="217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685800" y="1700811"/>
            <a:ext cx="7772400" cy="1899638"/>
          </a:xfrm>
        </p:spPr>
        <p:txBody>
          <a:bodyPr/>
          <a:lstStyle/>
          <a:p>
            <a:pPr lvl="0"/>
            <a:r>
              <a:rPr lang="el-GR" sz="4000"/>
              <a:t>Η Περιφέρεια Δυτικής Ελλάδας για πρώτη φορά διοργανώνει ένα πλήρες πρόγραμμα εκδηλώσεων 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259631" y="3886200"/>
            <a:ext cx="6696745" cy="1752603"/>
          </a:xfrm>
        </p:spPr>
        <p:txBody>
          <a:bodyPr/>
          <a:lstStyle/>
          <a:p>
            <a:pPr lvl="0"/>
            <a:r>
              <a:rPr b="1" smtClean="0">
                <a:solidFill>
                  <a:srgbClr val="000000"/>
                </a:solidFill>
              </a:rPr>
              <a:t>Η ψυχοπνευματική ευεξία της κοινωνίας είναι στις προτεραιότητες της Περιφερειακής Αρχής</a:t>
            </a:r>
            <a:endParaRPr b="1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79" y="0"/>
            <a:ext cx="1772820" cy="17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685800" y="1700811"/>
            <a:ext cx="7772400" cy="1899638"/>
          </a:xfrm>
        </p:spPr>
        <p:txBody>
          <a:bodyPr/>
          <a:lstStyle/>
          <a:p>
            <a:pPr lvl="0"/>
            <a:r>
              <a:rPr lang="el-GR" sz="4000"/>
              <a:t>Η Περιφέρεια Δυτικής Ελλάδας για πρώτη φορά διοργανώνει ένα πλήρες πρόγραμμα εκδηλώσεων 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259631" y="3886200"/>
            <a:ext cx="6696745" cy="1752603"/>
          </a:xfrm>
        </p:spPr>
        <p:txBody>
          <a:bodyPr/>
          <a:lstStyle/>
          <a:p>
            <a:pPr lvl="0"/>
            <a:r>
              <a:rPr lang="el-GR" b="1" smtClean="0">
                <a:solidFill>
                  <a:srgbClr val="000000"/>
                </a:solidFill>
              </a:rPr>
              <a:t>57 </a:t>
            </a:r>
            <a:r>
              <a:rPr lang="el-GR" b="1" dirty="0">
                <a:solidFill>
                  <a:srgbClr val="000000"/>
                </a:solidFill>
              </a:rPr>
              <a:t>Πολιτιστικές Δράσεις από άκρη σε άκρη σε όλη τη Δυτική Ελλάδα</a:t>
            </a:r>
          </a:p>
          <a:p>
            <a:pPr lvl="0"/>
            <a:r>
              <a:rPr lang="el-GR" b="1" dirty="0">
                <a:solidFill>
                  <a:srgbClr val="000000"/>
                </a:solidFill>
              </a:rPr>
              <a:t>«Είμαστε κοντά στον Πολίτη»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79" y="0"/>
            <a:ext cx="1772820" cy="17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685800" y="1556793"/>
            <a:ext cx="7772400" cy="4680520"/>
          </a:xfrm>
        </p:spPr>
        <p:txBody>
          <a:bodyPr/>
          <a:lstStyle/>
          <a:p>
            <a:pPr lvl="0"/>
            <a:r>
              <a:rPr lang="el-GR" sz="4000"/>
              <a:t>Ένα ευρύ φάσμα εκδηλώσεων, Θεατρικές Παραστάσεις, Μουσικοθεατρικά Θεάματα, Ορχήστρες και Συναυλίες, συνθέτουν ένα ολοκληρωμένο Πρόγραμμα που απευθύνεται σε μικρούς και μεγάλους.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79" y="0"/>
            <a:ext cx="1772820" cy="17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4142184" y="4797152"/>
            <a:ext cx="4606280" cy="1080120"/>
          </a:xfrm>
        </p:spPr>
        <p:txBody>
          <a:bodyPr/>
          <a:lstStyle/>
          <a:p>
            <a:pPr lvl="0" algn="just"/>
            <a:r>
              <a:rPr lang="el-GR" sz="2000" dirty="0" smtClean="0"/>
              <a:t>Με εμβληματικές εκδηλώσεις, όπως οι «Μούσες του Παλαμά», οι Ορχήστρες Τσιτσάνη και </a:t>
            </a:r>
            <a:r>
              <a:rPr lang="el-GR" sz="2000" dirty="0" err="1" smtClean="0"/>
              <a:t>Τσέρτου</a:t>
            </a:r>
            <a:r>
              <a:rPr lang="el-GR" sz="2000" dirty="0" smtClean="0"/>
              <a:t> και αφιερώματα σε σπουδαίους συνθέτες όπως αυτό στο Νίκο Παπάζογλου… 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αναλυτικά το πρόγραμμα της ΠΔΕ…</a:t>
            </a:r>
            <a:endParaRPr lang="el-G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79" y="0"/>
            <a:ext cx="1772820" cy="177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048000" cy="179832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7" y="4149080"/>
            <a:ext cx="3787899" cy="252021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01397"/>
            <a:ext cx="2477456" cy="181916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08284"/>
            <a:ext cx="1844824" cy="1812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4420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1475658" y="1268757"/>
            <a:ext cx="5782949" cy="864098"/>
          </a:xfrm>
        </p:spPr>
        <p:txBody>
          <a:bodyPr/>
          <a:lstStyle/>
          <a:p>
            <a:pPr lvl="0"/>
            <a:r>
              <a:rPr lang="el-GR" sz="2400"/>
              <a:t>Περιφερειακή Ενότητα Ηλείας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79" y="0"/>
            <a:ext cx="1772820" cy="17728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3980974"/>
              </p:ext>
            </p:extLst>
          </p:nvPr>
        </p:nvGraphicFramePr>
        <p:xfrm>
          <a:off x="1547664" y="1988840"/>
          <a:ext cx="6007099" cy="4093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690"/>
                <a:gridCol w="2579911"/>
                <a:gridCol w="246249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Ημερομηνία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Τοποθεσία</a:t>
                      </a:r>
                      <a:endParaRPr lang="el-G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Εκδήλωση</a:t>
                      </a:r>
                      <a:endParaRPr lang="el-G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9/7/2021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ΠΥΡΓΟΣ (Πλατεια δικαστηριων)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ΤΡΑΓΟΥΔΙΑ ΕΠΙ ΣΚΗΝΗΣ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10/7/2021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Λεχαινά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ROUT</a:t>
                      </a:r>
                      <a:r>
                        <a:rPr lang="el-GR" sz="900" u="none" strike="noStrike">
                          <a:effectLst/>
                        </a:rPr>
                        <a:t>Ε </a:t>
                      </a:r>
                      <a:r>
                        <a:rPr lang="en-US" sz="900" u="none" strike="noStrike">
                          <a:effectLst/>
                        </a:rPr>
                        <a:t>GR55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12/7/2021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ΚΑΚΟΒΑΤΟΣ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BANDA MORENA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13/7/2021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ΚΑΤΑΚΟΛΟ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ΡΟΥΑ ΜΑΤ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15/7/2021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ΑΜΑΛΙΑΔΑ (πεζόδρομο)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ΠΕΤΡΟΠΟΥΛΟΣ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17/7/2021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ΜΑΚΡΙΣΙΑ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effectLst/>
                        </a:rPr>
                        <a:t>Η ΓΙΟΡΤΗ ΤΟΥ ΑΠΟΔΗΜΟΥ </a:t>
                      </a:r>
                      <a:r>
                        <a:rPr lang="el-GR" sz="900" u="none" strike="noStrike" dirty="0" smtClean="0">
                          <a:effectLst/>
                        </a:rPr>
                        <a:t>ΕΛΛΗΝΙΣΜΟΥ</a:t>
                      </a:r>
                    </a:p>
                    <a:p>
                      <a:pPr algn="ctr" fontAlgn="b"/>
                      <a:r>
                        <a:rPr lang="el-G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(ΙΩΑΝΝΗΣ ΤΖΟΑΝΟΠΟΥΛΟΣ)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22/7/2021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ΑΝΔΡΑΒΙΔΑ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BANDA MORENA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22/7/2021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ΦΙΓΑΛΕΙΑ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ΡΟΥΑ ΜΑΤ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24/7/2021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ΚΟΥΡΟΥΤΑ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ΚΟΤΟΝΙΑΣ - ΜΑΡΙΟΛΑ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28/7/2021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ΘΕΑΤΡΟ ΦΛΟΚΑ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ΜΙΑ ΚΟΡΗ ΤΟ ΑΠΟΦΑΣΙΣΕ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29/7/2021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ΚΑΒΑΣΙΛΑ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Ο ΚΛΕΑΡΧΟΣ Η ΜΑΡΙΝΑ ΚΑΙ Ο ΚΟΝΤΟΣ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4/8/2021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ΒΑΡΘΟΛΟΜΙΟ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ΛΑΙΚΟ ΔΙΦΩΝΟ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7/8/2021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ΚΑΤΑΚΟΛΟ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WHITE SPIRIT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8/8/2021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ΤΡΑΓΑΝΟ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ΛΑΪΚΑ ΒΗΜΑΤΑ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10/8/2021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ΑΝΔΡΙΤΣΑΙΝΑ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ΗΡΑΚΛΗΣ ΦΑΜΕΛΟΣ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11/8/2021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ΠΥΡΓΟΣ (Κεντρικη Πλατεια)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ΟΡΧΗΣΤΡΑ ΤΣΙΤΣΑΝΗ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13/8/2021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ΓΑΣΤΟΥΝΗ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ΤΑ ΧΡΩΜΑΤΑ ΤΗΣ ΗΛΙΔΑΣ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14/8/2021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ΖΑΧΑΡΩ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ΤΣΕΡΤΟΣ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21/8/2021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ΒΑΡΔΑ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ROUTE GR55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25/8/2021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>
                          <a:effectLst/>
                        </a:rPr>
                        <a:t>ΓΟΥΜΕΡΟ</a:t>
                      </a:r>
                      <a:endParaRPr lang="el-G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u="none" strike="noStrike" dirty="0">
                          <a:effectLst/>
                        </a:rPr>
                        <a:t>ΛΑΙΚΟ ΔΙΦΩΝΟ</a:t>
                      </a:r>
                      <a:endParaRPr lang="el-G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-36512" y="548680"/>
            <a:ext cx="5782949" cy="864098"/>
          </a:xfrm>
        </p:spPr>
        <p:txBody>
          <a:bodyPr/>
          <a:lstStyle/>
          <a:p>
            <a:pPr lvl="0"/>
            <a:r>
              <a:rPr lang="el-GR" sz="2400" dirty="0"/>
              <a:t>Περιφερειακή Ενότητα </a:t>
            </a:r>
            <a:r>
              <a:rPr lang="el-GR" sz="2400" dirty="0" smtClean="0"/>
              <a:t>Ηλείας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l-GR" sz="2400" dirty="0" smtClean="0"/>
              <a:t>Τραγούδια επί σκηνής</a:t>
            </a:r>
            <a:endParaRPr lang="el-G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79" y="0"/>
            <a:ext cx="1772820" cy="17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Ορθογώνιο 4"/>
          <p:cNvSpPr/>
          <p:nvPr/>
        </p:nvSpPr>
        <p:spPr>
          <a:xfrm>
            <a:off x="5076056" y="1988840"/>
            <a:ext cx="38917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Η μουσική παράσταση « Τραγούδια επί σκηνής»  με την Μαριάννα </a:t>
            </a:r>
            <a:r>
              <a:rPr lang="el-GR" dirty="0" err="1" smtClean="0"/>
              <a:t>Πολυχρονίδη</a:t>
            </a:r>
            <a:r>
              <a:rPr lang="el-GR" dirty="0" smtClean="0"/>
              <a:t> και    τον  Κωνσταντίνο  </a:t>
            </a:r>
            <a:r>
              <a:rPr lang="el-GR" dirty="0" err="1" smtClean="0"/>
              <a:t>Φάμη</a:t>
            </a:r>
            <a:r>
              <a:rPr lang="el-GR" dirty="0" smtClean="0"/>
              <a:t> θα πραγματοποιηθεί στις 9 Ιουλίου 2021 στην πλατεία του Πύργου. Οι δύο αγαπητοί πλέον  ηθοποιοί στο κοινό για το ταλέντο τους και το ήθος τους, ο Κωνσταντίνος </a:t>
            </a:r>
            <a:r>
              <a:rPr lang="el-GR" dirty="0" err="1" smtClean="0"/>
              <a:t>Φάμης</a:t>
            </a:r>
            <a:r>
              <a:rPr lang="el-GR" dirty="0" smtClean="0"/>
              <a:t> και η εξαιρετική ερμηνεύτρια   Μαριάννα </a:t>
            </a:r>
            <a:r>
              <a:rPr lang="el-GR" dirty="0" err="1" smtClean="0"/>
              <a:t>Πολυχρονίδη</a:t>
            </a:r>
            <a:r>
              <a:rPr lang="el-GR" dirty="0" smtClean="0"/>
              <a:t> ,   ανταμώνουν   με   δική   τους   θέληση   και διάθεση σε ένα μελωδικό ταξίδι στο συναίσθημα, συνοδεύοντάς τους στο πιάνο ο Τάκης </a:t>
            </a:r>
            <a:r>
              <a:rPr lang="el-GR" dirty="0" err="1" smtClean="0"/>
              <a:t>Φαραζής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518846" cy="4924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3424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-36512" y="548680"/>
            <a:ext cx="5782949" cy="864098"/>
          </a:xfrm>
        </p:spPr>
        <p:txBody>
          <a:bodyPr/>
          <a:lstStyle/>
          <a:p>
            <a:pPr lvl="0"/>
            <a:r>
              <a:rPr lang="el-GR" sz="2400" dirty="0"/>
              <a:t>Περιφερειακή Ενότητα </a:t>
            </a:r>
            <a:r>
              <a:rPr lang="el-GR" sz="2400" dirty="0" smtClean="0"/>
              <a:t>Ηλείας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l-GR" sz="2400" dirty="0" smtClean="0"/>
              <a:t>Ο Κλέαρχος, η Μαρίνα και ο Κοντός</a:t>
            </a:r>
            <a:endParaRPr lang="el-G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79" y="0"/>
            <a:ext cx="1772820" cy="17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Ορθογώνιο 4"/>
          <p:cNvSpPr/>
          <p:nvPr/>
        </p:nvSpPr>
        <p:spPr>
          <a:xfrm>
            <a:off x="4500562" y="1785926"/>
            <a:ext cx="43958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Μια ξεκαρδιστική  θεατρική παράσταση σε διασκευή Χάρη </a:t>
            </a:r>
            <a:r>
              <a:rPr lang="el-GR" dirty="0" err="1" smtClean="0"/>
              <a:t>Ρώμα</a:t>
            </a:r>
            <a:r>
              <a:rPr lang="el-GR" dirty="0" smtClean="0"/>
              <a:t> που   θα   μείνει   αξέχαστη,   όπως   και   η   θρυλική κινηματογραφική ταινία σε σκηνοθεσία Νίκου Τσιφόρου και σενάριο του ιδίου και του Πολύβιου Βασιλειάδη. </a:t>
            </a:r>
          </a:p>
          <a:p>
            <a:pPr algn="just"/>
            <a:r>
              <a:rPr lang="el-GR" dirty="0" smtClean="0"/>
              <a:t>Η παράσταση ανεβαίνει στο Δημοτικό Θέατρο Καβασίλων, στις 29 Ιουλίου. Πρωταγωνιστούν : Χάρης </a:t>
            </a:r>
            <a:r>
              <a:rPr lang="el-GR" dirty="0" err="1" smtClean="0"/>
              <a:t>Ρώμας</a:t>
            </a:r>
            <a:r>
              <a:rPr lang="el-GR" dirty="0" smtClean="0"/>
              <a:t>, Γιώργος </a:t>
            </a:r>
            <a:r>
              <a:rPr lang="el-GR" dirty="0" err="1" smtClean="0"/>
              <a:t>Γαλίτης</a:t>
            </a:r>
            <a:r>
              <a:rPr lang="el-GR" dirty="0" smtClean="0"/>
              <a:t>, Ευτυχία </a:t>
            </a:r>
            <a:r>
              <a:rPr lang="el-GR" dirty="0" err="1" smtClean="0"/>
              <a:t>Φαναριώτη</a:t>
            </a:r>
            <a:r>
              <a:rPr lang="el-GR" dirty="0" smtClean="0"/>
              <a:t> και η Τάνια </a:t>
            </a:r>
            <a:r>
              <a:rPr lang="el-GR" dirty="0" err="1" smtClean="0"/>
              <a:t>Τρύπη</a:t>
            </a:r>
            <a:r>
              <a:rPr lang="el-GR" dirty="0" smtClean="0"/>
              <a:t>,   καθώς και οι Βαγγέλης </a:t>
            </a:r>
            <a:r>
              <a:rPr lang="el-GR" dirty="0" err="1" smtClean="0"/>
              <a:t>Δουκουτσέλης</a:t>
            </a:r>
            <a:r>
              <a:rPr lang="el-GR" dirty="0" smtClean="0"/>
              <a:t>, Εύη </a:t>
            </a:r>
            <a:r>
              <a:rPr lang="el-GR" dirty="0" err="1" smtClean="0"/>
              <a:t>Κολιούλη</a:t>
            </a:r>
            <a:r>
              <a:rPr lang="el-GR" dirty="0" smtClean="0"/>
              <a:t>, Αντώνης </a:t>
            </a:r>
            <a:r>
              <a:rPr lang="el-GR" dirty="0" err="1" smtClean="0"/>
              <a:t>Καλομοιράκης</a:t>
            </a:r>
            <a:r>
              <a:rPr lang="el-GR" dirty="0" smtClean="0"/>
              <a:t> και Μαρία </a:t>
            </a:r>
            <a:r>
              <a:rPr lang="el-GR" dirty="0" err="1" smtClean="0"/>
              <a:t>Κοκολάκη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036153" cy="4783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7510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398</Words>
  <Application>Microsoft Office PowerPoint</Application>
  <PresentationFormat>Προβολή στην οθόνη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Παρουσίαση Προγράμματος</vt:lpstr>
      <vt:lpstr>Εκεί που ξεκίνησε </vt:lpstr>
      <vt:lpstr>Η Περιφέρεια Δυτικής Ελλάδας για πρώτη φορά διοργανώνει ένα πλήρες πρόγραμμα εκδηλώσεων </vt:lpstr>
      <vt:lpstr>Η Περιφέρεια Δυτικής Ελλάδας για πρώτη φορά διοργανώνει ένα πλήρες πρόγραμμα εκδηλώσεων </vt:lpstr>
      <vt:lpstr>Ένα ευρύ φάσμα εκδηλώσεων, Θεατρικές Παραστάσεις, Μουσικοθεατρικά Θεάματα, Ορχήστρες και Συναυλίες, συνθέτουν ένα ολοκληρωμένο Πρόγραμμα που απευθύνεται σε μικρούς και μεγάλους.</vt:lpstr>
      <vt:lpstr>Με εμβληματικές εκδηλώσεις, όπως οι «Μούσες του Παλαμά», οι Ορχήστρες Τσιτσάνη και Τσέρτου και αφιερώματα σε σπουδαίους συνθέτες όπως αυτό στο Νίκο Παπάζογλου…   αναλυτικά το πρόγραμμα της ΠΔΕ…</vt:lpstr>
      <vt:lpstr>Περιφερειακή Ενότητα Ηλείας</vt:lpstr>
      <vt:lpstr>Περιφερειακή Ενότητα Ηλείας  Τραγούδια επί σκηνής</vt:lpstr>
      <vt:lpstr>Περιφερειακή Ενότητα Ηλείας  Ο Κλέαρχος, η Μαρίνα και ο Κοντός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Προγράμματος</dc:title>
  <dc:creator>Ανδρόνικος Αντωνίου</dc:creator>
  <cp:lastModifiedBy>fkalyvas</cp:lastModifiedBy>
  <cp:revision>25</cp:revision>
  <dcterms:created xsi:type="dcterms:W3CDTF">2021-07-05T09:57:12Z</dcterms:created>
  <dcterms:modified xsi:type="dcterms:W3CDTF">2021-07-06T11:15:02Z</dcterms:modified>
</cp:coreProperties>
</file>